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069"/>
    <a:srgbClr val="313C4D"/>
    <a:srgbClr val="54A8CD"/>
    <a:srgbClr val="750069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5C850-011F-4D42-8E56-738CCC3209D8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7A137-4C1C-49BC-9512-AA6C74164A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144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7A137-4C1C-49BC-9512-AA6C74164A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33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D8EB-BF43-4058-9119-9F2CEA807487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4050D-F36C-4F9D-B053-7BFB09F0B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70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887" y="192813"/>
            <a:ext cx="8383649" cy="541473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604" y="961127"/>
            <a:ext cx="7886700" cy="483521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D8EB-BF43-4058-9119-9F2CEA807487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4050D-F36C-4F9D-B053-7BFB09F0BF5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3"/>
          <p:cNvSpPr>
            <a:spLocks noChangeArrowheads="1"/>
          </p:cNvSpPr>
          <p:nvPr userDrawn="1"/>
        </p:nvSpPr>
        <p:spPr bwMode="auto">
          <a:xfrm>
            <a:off x="8702" y="260350"/>
            <a:ext cx="278682" cy="4318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 userDrawn="1"/>
        </p:nvSpPr>
        <p:spPr bwMode="auto">
          <a:xfrm>
            <a:off x="350241" y="260350"/>
            <a:ext cx="73025" cy="4318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12" name="矩形 5"/>
          <p:cNvSpPr>
            <a:spLocks noChangeArrowheads="1"/>
          </p:cNvSpPr>
          <p:nvPr userDrawn="1"/>
        </p:nvSpPr>
        <p:spPr bwMode="auto">
          <a:xfrm>
            <a:off x="488354" y="463550"/>
            <a:ext cx="63500" cy="22542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16" name="矩形 17"/>
          <p:cNvSpPr>
            <a:spLocks noChangeArrowheads="1"/>
          </p:cNvSpPr>
          <p:nvPr userDrawn="1"/>
        </p:nvSpPr>
        <p:spPr bwMode="auto">
          <a:xfrm>
            <a:off x="0" y="6726428"/>
            <a:ext cx="9144000" cy="1428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13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9D8EB-BF43-4058-9119-9F2CEA807487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4050D-F36C-4F9D-B053-7BFB09F0B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73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Users\Lenovo User\Desktop\校名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85" y="339344"/>
            <a:ext cx="2098675" cy="66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64541" y="773989"/>
            <a:ext cx="8641715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考试纪律核心内容</a:t>
            </a:r>
            <a:endParaRPr lang="en-US" altLang="zh-CN" sz="28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座位及附近必须清空，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书包</a:t>
            </a: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、书籍、资料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等</a:t>
            </a:r>
            <a:r>
              <a:rPr lang="zh-CN" altLang="zh-CN" sz="2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物品必须放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教室前后的空地上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8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不得携带小抄或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手机</a:t>
            </a:r>
            <a:r>
              <a:rPr lang="zh-CN" altLang="zh-CN" sz="2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、智能手表等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通讯存储设备</a:t>
            </a: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。上述设备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必须</a:t>
            </a:r>
            <a:r>
              <a:rPr lang="zh-CN" altLang="zh-CN" sz="2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关机，放在书包里或讲台</a:t>
            </a:r>
            <a:r>
              <a:rPr lang="zh-CN" altLang="zh-CN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上</a:t>
            </a: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8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不允许携带或使用自带草稿纸。</a:t>
            </a:r>
            <a:endParaRPr lang="en-US" altLang="zh-CN" sz="28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不得交头接耳、传递或接收纸条、展示或偷看试卷。</a:t>
            </a:r>
            <a:endParaRPr lang="en-US" altLang="zh-CN" sz="28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en-US" altLang="zh-CN" sz="3200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一经</a:t>
            </a:r>
            <a:r>
              <a:rPr lang="zh-CN" altLang="en-US" sz="2800" b="1" kern="10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发现</a:t>
            </a:r>
            <a:r>
              <a:rPr lang="zh-CN" altLang="en-US" sz="2800" b="1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包括且不</a:t>
            </a:r>
            <a:r>
              <a:rPr lang="zh-CN" altLang="en-US" sz="28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限于上述</a:t>
            </a:r>
            <a:r>
              <a:rPr lang="zh-CN" altLang="en-US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考试</a:t>
            </a:r>
            <a:r>
              <a:rPr lang="zh-CN" altLang="zh-CN" sz="2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违规行为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2800" b="1" kern="1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</a:t>
            </a:r>
            <a:r>
              <a:rPr lang="zh-CN" altLang="zh-CN" sz="2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终止考试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成绩以零分记载，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并</a:t>
            </a:r>
            <a:r>
              <a:rPr lang="zh-CN" altLang="zh-CN" sz="2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给予相应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处分</a:t>
            </a:r>
            <a:r>
              <a:rPr lang="zh-CN" altLang="en-US" sz="2800" b="1" kern="1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766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5224</TotalTime>
  <Words>104</Words>
  <Application>Microsoft Office PowerPoint</Application>
  <PresentationFormat>全屏显示(4:3)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等线</vt:lpstr>
      <vt:lpstr>等线 Light</vt:lpstr>
      <vt:lpstr>宋体</vt:lpstr>
      <vt:lpstr>微软雅黑</vt:lpstr>
      <vt:lpstr>造字工房悦黑体验版常规体</vt:lpstr>
      <vt:lpstr>Arial</vt:lpstr>
      <vt:lpstr>Calibri</vt:lpstr>
      <vt:lpstr>Calibri Light</vt:lpstr>
      <vt:lpstr>Times New Roman</vt:lpstr>
      <vt:lpstr>Wingdings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S. Jh</dc:creator>
  <cp:lastModifiedBy>cheye</cp:lastModifiedBy>
  <cp:revision>125</cp:revision>
  <dcterms:created xsi:type="dcterms:W3CDTF">2017-08-09T09:11:23Z</dcterms:created>
  <dcterms:modified xsi:type="dcterms:W3CDTF">2019-06-10T08:26:44Z</dcterms:modified>
</cp:coreProperties>
</file>